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8"/>
  </p:notes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6" autoAdjust="0"/>
    <p:restoredTop sz="94660"/>
  </p:normalViewPr>
  <p:slideViewPr>
    <p:cSldViewPr snapToGrid="0">
      <p:cViewPr>
        <p:scale>
          <a:sx n="90" d="100"/>
          <a:sy n="90" d="100"/>
        </p:scale>
        <p:origin x="53" y="-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eg>
</file>

<file path=ppt/media/image3.pn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547B38-C0F3-4DD9-BC9A-2329F7DD01BA}" type="datetimeFigureOut">
              <a:rPr lang="en-US" smtClean="0"/>
              <a:t>6/24/2022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C3443F-8921-48F4-8A95-74D2C0998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36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723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27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431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011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266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525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64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351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889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644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6/24/2022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013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6/24/2022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Rose Holmes-Minton Foundation Project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59773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seholmesminton/shakerdaycare/blob/main/daycare.py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../../../../shaker_discovery_center/daycare.py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A close up of a person's face&#10;&#10;Description automatically generated with low confidence">
            <a:extLst>
              <a:ext uri="{FF2B5EF4-FFF2-40B4-BE49-F238E27FC236}">
                <a16:creationId xmlns:a16="http://schemas.microsoft.com/office/drawing/2014/main" id="{4F0B998A-D8E8-5C72-6E7D-02F8A878DC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tretch/>
        </p:blipFill>
        <p:spPr>
          <a:xfrm>
            <a:off x="20" y="-29209"/>
            <a:ext cx="18290553" cy="102884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8FDF81-E081-3486-8F56-DA1344FB9C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2"/>
            <a:ext cx="4710707" cy="2802219"/>
          </a:xfrm>
        </p:spPr>
        <p:txBody>
          <a:bodyPr anchor="b">
            <a:normAutofit/>
          </a:bodyPr>
          <a:lstStyle/>
          <a:p>
            <a:r>
              <a:rPr lang="en-US" sz="5400" dirty="0"/>
              <a:t>Foundation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416EF-9373-BF30-329D-E331ED63D1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065146"/>
            <a:ext cx="4023359" cy="1208141"/>
          </a:xfrm>
        </p:spPr>
        <p:txBody>
          <a:bodyPr>
            <a:normAutofit/>
          </a:bodyPr>
          <a:lstStyle/>
          <a:p>
            <a:r>
              <a:rPr lang="en-US" dirty="0"/>
              <a:t>Rose Holmes-Minton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9372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 showWhenStopped="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8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The calendar on a table stacked on top of notebooks">
            <a:extLst>
              <a:ext uri="{FF2B5EF4-FFF2-40B4-BE49-F238E27FC236}">
                <a16:creationId xmlns:a16="http://schemas.microsoft.com/office/drawing/2014/main" id="{0F27D4EB-0EBC-D6F7-4F3F-8D19018F37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28" r="-1" b="-1"/>
          <a:stretch/>
        </p:blipFill>
        <p:spPr>
          <a:xfrm>
            <a:off x="0" y="0"/>
            <a:ext cx="12191695" cy="6857990"/>
          </a:xfrm>
          <a:prstGeom prst="rect">
            <a:avLst/>
          </a:prstGeom>
        </p:spPr>
      </p:pic>
      <p:sp>
        <p:nvSpPr>
          <p:cNvPr id="30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2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Rectangle 34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A41EE8-F4C2-F993-5457-1E23592B0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71" y="1193800"/>
            <a:ext cx="3193050" cy="4699000"/>
          </a:xfrm>
        </p:spPr>
        <p:txBody>
          <a:bodyPr vert="horz" lIns="91440" tIns="45720" rIns="91440" bIns="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Agenda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36F1CA-6542-1A30-D32A-14D401349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512302" y="448056"/>
            <a:ext cx="811019" cy="50357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27CE633F-9882-4A5C-83A2-1109D0C73261}" type="slidenum">
              <a:rPr lang="en-US">
                <a:solidFill>
                  <a:schemeClr val="tx1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40BA9A-6A61-7564-AE72-51F82205B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76636" y="539496"/>
            <a:ext cx="5938836" cy="30920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Rose Holmes-Minton Foundation Project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014DC55A-379C-A07E-B616-1CF48C259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636" y="1193800"/>
            <a:ext cx="6085091" cy="4699000"/>
          </a:xfrm>
        </p:spPr>
        <p:txBody>
          <a:bodyPr anchor="ctr">
            <a:normAutofit/>
          </a:bodyPr>
          <a:lstStyle/>
          <a:p>
            <a:r>
              <a:rPr lang="en-US" dirty="0"/>
              <a:t>Description</a:t>
            </a:r>
          </a:p>
          <a:p>
            <a:r>
              <a:rPr lang="en-US" dirty="0"/>
              <a:t>Technologies</a:t>
            </a:r>
          </a:p>
          <a:p>
            <a:r>
              <a:rPr lang="en-US" dirty="0"/>
              <a:t>Demonstration</a:t>
            </a:r>
          </a:p>
        </p:txBody>
      </p:sp>
      <p:sp>
        <p:nvSpPr>
          <p:cNvPr id="39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E8084-3BE3-71BE-483C-2AFCA65E48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26680" y="6007608"/>
            <a:ext cx="3500715" cy="30920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6/24/2022</a:t>
            </a:r>
          </a:p>
        </p:txBody>
      </p:sp>
    </p:spTree>
    <p:extLst>
      <p:ext uri="{BB962C8B-B14F-4D97-AF65-F5344CB8AC3E}">
        <p14:creationId xmlns:p14="http://schemas.microsoft.com/office/powerpoint/2010/main" val="306033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793097-97B4-0A0B-6830-D0AE56902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09DDEF-D166-1557-668B-1D6C458D85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Purpose</a:t>
            </a:r>
          </a:p>
          <a:p>
            <a:pPr lvl="1"/>
            <a:r>
              <a:rPr lang="en-US" dirty="0"/>
              <a:t>Prototype</a:t>
            </a:r>
          </a:p>
          <a:p>
            <a:pPr lvl="2"/>
            <a:r>
              <a:rPr lang="en-US" dirty="0"/>
              <a:t>Big Bang YOLO</a:t>
            </a:r>
          </a:p>
          <a:p>
            <a:pPr lvl="1"/>
            <a:r>
              <a:rPr lang="en-US" dirty="0"/>
              <a:t>Manage relevant data</a:t>
            </a:r>
          </a:p>
          <a:p>
            <a:pPr lvl="2"/>
            <a:r>
              <a:rPr lang="en-US" dirty="0"/>
              <a:t>Children</a:t>
            </a:r>
          </a:p>
          <a:p>
            <a:pPr lvl="2"/>
            <a:r>
              <a:rPr lang="en-US" dirty="0"/>
              <a:t>Guardians</a:t>
            </a:r>
          </a:p>
          <a:p>
            <a:pPr lvl="2"/>
            <a:r>
              <a:rPr lang="en-US" dirty="0"/>
              <a:t>Emergency contacts</a:t>
            </a:r>
          </a:p>
          <a:p>
            <a:pPr lvl="2"/>
            <a:r>
              <a:rPr lang="en-US" dirty="0"/>
              <a:t>Fees</a:t>
            </a:r>
          </a:p>
          <a:p>
            <a:r>
              <a:rPr lang="en-US" dirty="0"/>
              <a:t>Practical Use</a:t>
            </a:r>
          </a:p>
          <a:p>
            <a:pPr lvl="1"/>
            <a:r>
              <a:rPr lang="en-US" dirty="0"/>
              <a:t>Small daycare facility</a:t>
            </a:r>
          </a:p>
        </p:txBody>
      </p:sp>
      <p:pic>
        <p:nvPicPr>
          <p:cNvPr id="21" name="Content Placeholder 20" descr="Diagram&#10;&#10;Description automatically generated">
            <a:extLst>
              <a:ext uri="{FF2B5EF4-FFF2-40B4-BE49-F238E27FC236}">
                <a16:creationId xmlns:a16="http://schemas.microsoft.com/office/drawing/2014/main" id="{022A1879-B637-A0B4-DA53-B9195D06399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1391" y="2017713"/>
            <a:ext cx="3754581" cy="3441700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6274C2D-F5B2-8C4A-45F1-92038C92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1112C93-2001-2674-2B81-AE5607284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EA5A1F-8A6C-A5A2-1B8B-D090625CA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387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56F68-1B8D-09D0-19E0-8E0D57817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612" y="1138228"/>
            <a:ext cx="3793685" cy="3858767"/>
          </a:xfrm>
        </p:spPr>
        <p:txBody>
          <a:bodyPr anchor="ctr">
            <a:normAutofit/>
          </a:bodyPr>
          <a:lstStyle/>
          <a:p>
            <a:r>
              <a:rPr lang="en-US" sz="3600" dirty="0"/>
              <a:t>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A95CC-7949-8215-8B09-43829DECC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4483" y="1138228"/>
            <a:ext cx="5440680" cy="3858768"/>
          </a:xfrm>
        </p:spPr>
        <p:txBody>
          <a:bodyPr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>
                <a:solidFill>
                  <a:srgbClr val="000000"/>
                </a:solidFill>
              </a:rPr>
              <a:t>Python 3.10.5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rgbClr val="000000"/>
                </a:solidFill>
              </a:rPr>
              <a:t>Pandas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rgbClr val="000000"/>
                </a:solidFill>
              </a:rPr>
              <a:t>mysql.connector</a:t>
            </a: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rgbClr val="000000"/>
                </a:solidFill>
              </a:rPr>
              <a:t>MySQL 8.0</a:t>
            </a: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rgbClr val="000000"/>
                </a:solidFill>
              </a:rPr>
              <a:t>VS Code 1.6.8.1</a:t>
            </a:r>
          </a:p>
          <a:p>
            <a:pPr>
              <a:lnSpc>
                <a:spcPct val="110000"/>
              </a:lnSpc>
            </a:pPr>
            <a:r>
              <a:rPr lang="en-US" dirty="0">
                <a:solidFill>
                  <a:srgbClr val="000000"/>
                </a:solidFill>
              </a:rPr>
              <a:t>Git /Git Hub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solidFill>
                  <a:srgbClr val="000000"/>
                </a:solidFill>
                <a:hlinkClick r:id="rId2"/>
              </a:rPr>
              <a:t>https://github.com/roseholmesminton/shakerdaycare/blob/main/daycare.py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5BD5F-9A6C-BBF1-FF94-7C0C9E6E2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E640C-7FFE-3B82-67EF-96C13574B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1579" y="286777"/>
            <a:ext cx="5938836" cy="309201"/>
          </a:xfrm>
        </p:spPr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A772E-536F-C602-71D0-77BF657EC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07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4DCE4-F481-AAB7-1439-61FE3407E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CA5EA-26BB-AEDF-1A8E-40ECBB43E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2" action="ppaction://hlinkfile"/>
              </a:rPr>
              <a:t>Shaker Heights Discovery Center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288DC-CB98-AD27-5D56-A424149F9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6ACBD3-9A62-3631-3141-8998F4423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34E72B-0B2B-C475-6134-1EAD89AFE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9977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07A28-F53A-9284-E383-19B8C8E30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E7A22-2DDF-38EA-78FB-673030DA0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  <a:p>
            <a:r>
              <a:rPr lang="en-US" dirty="0"/>
              <a:t>Technologies</a:t>
            </a:r>
          </a:p>
          <a:p>
            <a:r>
              <a:rPr lang="en-US" dirty="0"/>
              <a:t>Demonstration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10F9B-649E-A4C6-5FA3-BF6638E0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6/24/2022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82CC1-52C7-4D9E-6AA5-233481D39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Rose Holmes-Minton Foundation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CAFA6-04E1-6800-9CAD-1A68B8AC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410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945</TotalTime>
  <Words>100</Words>
  <Application>Microsoft Office PowerPoint</Application>
  <PresentationFormat>Widescreen</PresentationFormat>
  <Paragraphs>46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Rockwell</vt:lpstr>
      <vt:lpstr>Gallery</vt:lpstr>
      <vt:lpstr>Foundation Project</vt:lpstr>
      <vt:lpstr>Agenda</vt:lpstr>
      <vt:lpstr>Description</vt:lpstr>
      <vt:lpstr>Tech STACK</vt:lpstr>
      <vt:lpstr>Demonstration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Project One</dc:title>
  <dc:creator>Rose Holmes-Minton</dc:creator>
  <cp:lastModifiedBy>Rose Holmes-Minton</cp:lastModifiedBy>
  <cp:revision>6</cp:revision>
  <dcterms:created xsi:type="dcterms:W3CDTF">2022-06-23T23:43:43Z</dcterms:created>
  <dcterms:modified xsi:type="dcterms:W3CDTF">2022-06-24T15:29:37Z</dcterms:modified>
</cp:coreProperties>
</file>

<file path=docProps/thumbnail.jpeg>
</file>